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D2CF5-87B1-4824-9C85-AA45155A3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BE018-07FF-4047-94A6-A8E3637AC5B1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3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4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5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6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1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393045" y="935355"/>
            <a:ext cx="816610" cy="460375"/>
          </a:xfrm>
          <a:prstGeom prst="rect">
            <a:avLst/>
          </a:prstGeom>
          <a:solidFill>
            <a:srgbClr val="1B3B6B">
              <a:alpha val="84000"/>
            </a:srgbClr>
          </a:solidFill>
        </p:spPr>
        <p:txBody>
          <a:bodyPr wrap="square" rtlCol="0">
            <a:spAutoFit/>
          </a:bodyPr>
          <a:p>
            <a:r>
              <a:rPr lang="zh-CN" altLang="en-US" sz="2400"/>
              <a:t>彭静</a:t>
            </a:r>
            <a:endParaRPr lang="zh-CN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7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9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0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1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2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3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4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7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DhiYWQyOTRlOGY3YTkyZjlhNDZkNWQ0NzU1YTdiN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WPS 演示</Application>
  <PresentationFormat>宽屏</PresentationFormat>
  <Paragraphs>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2150076624@qq.com</dc:creator>
  <cp:lastModifiedBy>蓝蓝的天空是我的爱</cp:lastModifiedBy>
  <cp:revision>2</cp:revision>
  <dcterms:created xsi:type="dcterms:W3CDTF">2024-04-29T11:57:00Z</dcterms:created>
  <dcterms:modified xsi:type="dcterms:W3CDTF">2024-05-17T12:23:03Z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3DA7F566E49E4C5B944637913E51A614</vt:lpwstr>
  </property>
  <property fmtid="{D5CDD505-2E9C-101B-9397-08002B2CF9AE}" pid="3" name="KSOProductBuildVer">
    <vt:lpwstr>2052-11.1.0.12165</vt:lpwstr>
  </property>
</Properties>
</file>